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A199-D517-4E83-BE9C-D72A743ECB2F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2313-B260-44E1-874D-E709ABE40B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7436" t="30696" r="58346" b="50868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1" y="1295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a result of newborn hearing screening, more and more babies are being fit with hearing aids. About 95% of their parents have had no experience with having a person with hearing loss in the family and hearing devices are a big challenge. Recent information has shown that most children are wearing their hearing aids only 40% of the time – and babies wear their hearing aids only 20% of the time. If a baby wears hearing aids only 2 ½ hours out of 12 waking hours, it is like missing out on 4 years of early listening and language!  Like a mitten string for hearing devices, Ear Gear is a “no brainer” solution to keeping the hearing aids from getting lost, keeping them away from the baby’s mouth, and protecting the devices from moisture and dirt. The result: it is easier for parents to keep hearing devices on children so that they can hear their best for all of their waking hours. </a:t>
            </a:r>
            <a:r>
              <a:rPr lang="en-US" sz="1200" dirty="0" smtClean="0"/>
              <a:t>The spandex covers add extra comfort and come in bright colors that older children can choose for themselves. </a:t>
            </a:r>
            <a:r>
              <a:rPr lang="en-US" sz="1200" dirty="0" smtClean="0"/>
              <a:t>For use with hearing aids, CI processors, and FM systems. Ear Gear truly supports the success of children with hearing loss!					-Karen L. Anderson, PhD Director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5928" t="31418" r="60192" b="29103"/>
          <a:stretch>
            <a:fillRect/>
          </a:stretch>
        </p:blipFill>
        <p:spPr bwMode="auto">
          <a:xfrm>
            <a:off x="304800" y="3124200"/>
            <a:ext cx="1423010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4" cstate="print"/>
          <a:srcRect l="17018" t="31034" r="59946" b="32951"/>
          <a:stretch>
            <a:fillRect/>
          </a:stretch>
        </p:blipFill>
        <p:spPr bwMode="auto">
          <a:xfrm>
            <a:off x="1905000" y="3124200"/>
            <a:ext cx="1451305" cy="76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5" cstate="print"/>
          <a:srcRect l="16666" t="28183" r="59281" b="32567"/>
          <a:stretch>
            <a:fillRect/>
          </a:stretch>
        </p:blipFill>
        <p:spPr bwMode="auto">
          <a:xfrm>
            <a:off x="3505200" y="3124200"/>
            <a:ext cx="1371600" cy="74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6" cstate="print"/>
          <a:srcRect l="15535" t="29502" r="60315" b="33333"/>
          <a:stretch>
            <a:fillRect/>
          </a:stretch>
        </p:blipFill>
        <p:spPr bwMode="auto">
          <a:xfrm>
            <a:off x="1905000" y="4038600"/>
            <a:ext cx="1436675" cy="70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7" cstate="print"/>
          <a:srcRect l="16181" t="31418" r="60175" b="31793"/>
          <a:stretch>
            <a:fillRect/>
          </a:stretch>
        </p:blipFill>
        <p:spPr bwMode="auto">
          <a:xfrm>
            <a:off x="3505200" y="4038600"/>
            <a:ext cx="1404518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8" cstate="print"/>
          <a:srcRect l="16543" t="33333" r="59823" b="32477"/>
          <a:stretch>
            <a:fillRect/>
          </a:stretch>
        </p:blipFill>
        <p:spPr bwMode="auto">
          <a:xfrm>
            <a:off x="304800" y="4038600"/>
            <a:ext cx="1447800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029200" y="2971800"/>
            <a:ext cx="370543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Acoustically transparent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Easily cleaned – simply wash and dry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Solution for any athlete or active kids or teens</a:t>
            </a:r>
          </a:p>
          <a:p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Hearing Professionals receive complimentary samples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http://www.gearforears.com/images/testimonials/12_2010/marre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3810000"/>
            <a:ext cx="1066800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/>
          <p:nvPr/>
        </p:nvPicPr>
        <p:blipFill>
          <a:blip r:embed="rId10" cstate="print"/>
          <a:srcRect l="32914" t="46360" r="53792" b="26054"/>
          <a:stretch>
            <a:fillRect/>
          </a:stretch>
        </p:blipFill>
        <p:spPr bwMode="auto">
          <a:xfrm>
            <a:off x="8077200" y="3048000"/>
            <a:ext cx="793267" cy="5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gearforears.com/images/btn_ord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3886200"/>
            <a:ext cx="2000250" cy="4000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53000" y="43434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Click the Order button to be redirected for more information, phone number or chat live.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268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karenlanderson</dc:creator>
  <cp:lastModifiedBy>karenlanderson</cp:lastModifiedBy>
  <cp:revision>5</cp:revision>
  <dcterms:created xsi:type="dcterms:W3CDTF">2011-12-16T19:49:48Z</dcterms:created>
  <dcterms:modified xsi:type="dcterms:W3CDTF">2011-12-16T20:37:53Z</dcterms:modified>
</cp:coreProperties>
</file>